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7" r:id="rId5"/>
    <p:sldId id="288" r:id="rId6"/>
    <p:sldId id="28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90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D5492-1B39-42C8-9294-E218ED4D77B9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01A1-4E2C-4FAC-97E8-93ABD4992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01A1-4E2C-4FAC-97E8-93ABD49920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1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9477DB-2E5B-4C83-9012-4F38441C5C2F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5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56BB23-EEBC-457A-A07E-A37044699CAB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512632-7A03-4A83-A5D1-B3CCA9391C7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2"/>
            <a:ext cx="12192000" cy="56905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062883FA-A5DE-4A79-8010-B4C8C9081EF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9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85CE1-46BA-4923-A8A7-3AA0540C2786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94AB5E-D3F6-4C7A-AB72-558B1C5CA5BD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1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A13741-D830-4D4D-88D0-5DE5405DDBD2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9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3FA2E9D-D3E3-41ED-A81A-D6C92E8BB008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5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28C32A3-3C4B-49D4-B1BE-D3790F603415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7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6BE48E-174F-49AA-BF1C-CDE2C8E98E8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8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FD5654-858D-424E-887A-CC3E6D576820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3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B05AF8C8-4A1A-4420-8DC7-00F41DE25D5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1500" dirty="0" smtClean="0"/>
              <a:t>Flex - Layout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03006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" y="0"/>
            <a:ext cx="11835599" cy="65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147"/>
            <a:ext cx="12011087" cy="6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1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" y="-1"/>
            <a:ext cx="11957362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6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" y="62813"/>
            <a:ext cx="11623420" cy="5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356"/>
            <a:ext cx="12115095" cy="60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52"/>
            <a:ext cx="12196220" cy="60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02"/>
            <a:ext cx="10058400" cy="46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2" y="0"/>
            <a:ext cx="11512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2"/>
            <a:ext cx="12156524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smtClean="0"/>
              <a:t>Grid Layout</a:t>
            </a:r>
            <a:endParaRPr lang="ko-KR" altLang="en-US" sz="9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1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플렉스박스</a:t>
            </a:r>
            <a:r>
              <a:rPr lang="en-US" altLang="ko-KR" dirty="0" smtClean="0"/>
              <a:t>(flexbox)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3"/>
            <a:ext cx="12192000" cy="60556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플렉스박스는 행 또는 열을 주축으로 설정하여 웹 요소를 배치 및 정렬하는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원 레이아웃 방식을 말합니다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플렉스박스 방식에서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요소의 배치와 정렬은 플렉스 컨테이너와 플렉스 아이템 간의 상호작용을 통해 결정됩니다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 컨테이너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플렉스박스 방식으로 레이아웃을 결정할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아이템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 컨테이너 내부에서 플렉스박스 방식으로 배치되는 요소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flex;  - </a:t>
            </a:r>
            <a:r>
              <a:rPr lang="ko-KR" altLang="en-US" dirty="0" smtClean="0"/>
              <a:t>플렉스박스 방식을 사용하기 위해 플렉스 컨테이너로 사용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inline-flex;  - </a:t>
            </a:r>
            <a:r>
              <a:rPr lang="ko-KR" altLang="en-US" dirty="0" smtClean="0"/>
              <a:t>플렉스 컨테이너가 인라인 레벨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8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58"/>
            <a:ext cx="12140872" cy="6306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69" y="6371312"/>
            <a:ext cx="952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그리드 컨테이너 </a:t>
            </a:r>
            <a:r>
              <a:rPr lang="en-US" altLang="ko-KR" dirty="0" smtClean="0"/>
              <a:t>=&gt; display: grid;        /      - display: inline-grid;  =&gt; </a:t>
            </a:r>
            <a:r>
              <a:rPr lang="ko-KR" altLang="en-US" dirty="0" smtClean="0"/>
              <a:t>인라인 레벨요소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7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370"/>
            <a:ext cx="12121239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81" y="228599"/>
            <a:ext cx="10430038" cy="64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 </a:t>
            </a:r>
            <a:r>
              <a:rPr lang="ko-KR" altLang="en-US" dirty="0" smtClean="0"/>
              <a:t>관련속성들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5" y="926199"/>
            <a:ext cx="10890650" cy="59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" y="0"/>
            <a:ext cx="10058400" cy="56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47195"/>
            <a:ext cx="12123174" cy="65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" y="0"/>
            <a:ext cx="11803380" cy="66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1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4"/>
            <a:ext cx="12099577" cy="63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3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8"/>
            <a:ext cx="12192000" cy="63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4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" y="221476"/>
            <a:ext cx="12150705" cy="61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방식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" y="801688"/>
            <a:ext cx="12053672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2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8" y="0"/>
            <a:ext cx="10921777" cy="6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49"/>
            <a:ext cx="11816408" cy="65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" y="0"/>
            <a:ext cx="11785218" cy="66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7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505"/>
            <a:ext cx="11840005" cy="64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4"/>
            <a:ext cx="12134973" cy="65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4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557"/>
            <a:ext cx="11863603" cy="65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5" y="957905"/>
            <a:ext cx="10058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46" y="775665"/>
            <a:ext cx="10058400" cy="53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7" y="854646"/>
            <a:ext cx="10058400" cy="51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관련 속성들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3" y="801688"/>
            <a:ext cx="10398594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3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4" y="0"/>
            <a:ext cx="11696452" cy="66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" y="-1"/>
            <a:ext cx="12071028" cy="66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9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144</Words>
  <Application>Microsoft Office PowerPoint</Application>
  <PresentationFormat>와이드스크린</PresentationFormat>
  <Paragraphs>48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Flex - Layout</vt:lpstr>
      <vt:lpstr>플렉스박스(flexbox)</vt:lpstr>
      <vt:lpstr>Flex 박스 방식</vt:lpstr>
      <vt:lpstr>PowerPoint 프레젠테이션</vt:lpstr>
      <vt:lpstr>PowerPoint 프레젠테이션</vt:lpstr>
      <vt:lpstr>PowerPoint 프레젠테이션</vt:lpstr>
      <vt:lpstr>Flex 박스 관련 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Grid Layout</vt:lpstr>
      <vt:lpstr>PowerPoint 프레젠테이션</vt:lpstr>
      <vt:lpstr>PowerPoint 프레젠테이션</vt:lpstr>
      <vt:lpstr>PowerPoint 프레젠테이션</vt:lpstr>
      <vt:lpstr>Grid Layout 관련속성들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</dc:title>
  <dc:creator>happy</dc:creator>
  <cp:lastModifiedBy>green</cp:lastModifiedBy>
  <cp:revision>29</cp:revision>
  <dcterms:created xsi:type="dcterms:W3CDTF">2023-04-09T14:33:04Z</dcterms:created>
  <dcterms:modified xsi:type="dcterms:W3CDTF">2023-10-12T06:17:44Z</dcterms:modified>
</cp:coreProperties>
</file>